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veat" panose="020B0604020202020204" charset="0"/>
      <p:regular r:id="rId21"/>
      <p:bold r:id="rId22"/>
    </p:embeddedFont>
    <p:embeddedFont>
      <p:font typeface="Impact" panose="020B0806030902050204" pitchFamily="3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6F0D68-9505-47DD-98C0-84901D6C1D1A}" v="102" dt="2020-05-12T14:40:48.1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n Leiby" userId="ab0506e9-6a70-43db-b32a-160a36ae378a" providerId="ADAL" clId="{3C6F0D68-9505-47DD-98C0-84901D6C1D1A}"/>
    <pc:docChg chg="custSel modSld">
      <pc:chgData name="Kristin Leiby" userId="ab0506e9-6a70-43db-b32a-160a36ae378a" providerId="ADAL" clId="{3C6F0D68-9505-47DD-98C0-84901D6C1D1A}" dt="2020-05-12T14:40:48.118" v="101" actId="255"/>
      <pc:docMkLst>
        <pc:docMk/>
      </pc:docMkLst>
      <pc:sldChg chg="modSp">
        <pc:chgData name="Kristin Leiby" userId="ab0506e9-6a70-43db-b32a-160a36ae378a" providerId="ADAL" clId="{3C6F0D68-9505-47DD-98C0-84901D6C1D1A}" dt="2020-05-12T14:40:48.118" v="101" actId="255"/>
        <pc:sldMkLst>
          <pc:docMk/>
          <pc:sldMk cId="0" sldId="256"/>
        </pc:sldMkLst>
        <pc:spChg chg="mod">
          <ac:chgData name="Kristin Leiby" userId="ab0506e9-6a70-43db-b32a-160a36ae378a" providerId="ADAL" clId="{3C6F0D68-9505-47DD-98C0-84901D6C1D1A}" dt="2020-05-12T14:40:48.118" v="101" actId="255"/>
          <ac:spMkLst>
            <pc:docMk/>
            <pc:sldMk cId="0" sldId="256"/>
            <ac:spMk id="5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3ba2df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3ba2df0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73d14bac7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73d14bac7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to the girls that brainstorming means that everyone has a chance to speak and there are no wrong answers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the girls for words that describe the qualities of different people. </a:t>
            </a:r>
            <a:r>
              <a:rPr lang="en" sz="1200" b="1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GIVE SOME EXAMPLES</a:t>
            </a:r>
            <a:endParaRPr sz="1200" b="1"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the girls write down the words that describe their own skills and strengths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 word is already on the page, the girls can draw a line to it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they want to the girls can add pictures of their loved ones, friends, interests.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are short on time the girls can write words instead of finding them in the magazines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don’t think they will finish have them complete it after the meeting. Everyone can show then during SESSION 2</a:t>
            </a:r>
            <a:endParaRPr sz="1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 u="sng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75445320a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75445320a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the girls write down the words that describe their own skills and strengths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 word is already on the page, the girls can draw a line to it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they want, the girls can add pictures of their loved ones, friends, interests.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are short on time the girls can write words instead of finding them in the magazines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If you don’t think they will finish have them complete it after the meeting. Everyone can show then during SESSION 2</a:t>
            </a:r>
            <a:endParaRPr sz="1200" b="1" i="1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 u="sng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73ba2df0d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73ba2df0d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73ba2df0d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773ba2df0d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73ba2df0d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73ba2df0d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73d14bac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73d14bac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u="sng">
                <a:solidFill>
                  <a:schemeClr val="dk1"/>
                </a:solidFill>
              </a:rPr>
              <a:t>NOTES:</a:t>
            </a:r>
            <a:endParaRPr sz="1200" u="sng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Welcome each girl to Girl Scout VTM as she comes in. 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Once all girls are in the Have each girl introduce themselves and tell what grade they are in and one Favorite thing they want to chare 5min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73d14bac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73d14bac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</a:t>
            </a:r>
            <a:endParaRPr sz="1200"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the girls what “power” means. Allow as many girls to answer as possible.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Tell the girls that we’re going to discuss a NEW definition of power, a power that they themselves have.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 u="sng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73d14bac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73d14bac7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NOTES:</a:t>
            </a:r>
            <a:endParaRPr sz="1200"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the girls what power ISN’T about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 the girls a few seconds to read the definition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the group if they agree or disagree with the statement (write in CHAT LOG). If they disagree, ask them for reasons and explanations</a:t>
            </a: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. (Remind them that it’s okay to have and share differing opinions)</a:t>
            </a:r>
            <a:endParaRPr sz="120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Reinforce that </a:t>
            </a: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expressing an opinion is a powerful act – and they’ve accomplished it. 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That’s another power that the girls can add to their list!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 u="sng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73d14bac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73d14bac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NOTES:</a:t>
            </a:r>
            <a:endParaRPr sz="1200"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if anyone wants to share a way that they’ve shown their power. (If they’re not ready to share yet, </a:t>
            </a: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start by giving a way you’ve shown your power –  keep it simple).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" sz="12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Allow the girls to check out the POWERFUL awards and the Journey Power Award tracker, and then collect the books for the next meeting.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	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**Find pictures of these awards</a:t>
            </a:r>
            <a:endParaRPr sz="1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 u="sng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73d14bac7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73d14bac7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 u="sng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882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2559963" y="4575050"/>
            <a:ext cx="45846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i="1">
                <a:solidFill>
                  <a:schemeClr val="dk1"/>
                </a:solidFill>
                <a:highlight>
                  <a:srgbClr val="FFFF00"/>
                </a:highlight>
              </a:rPr>
              <a:t>In the chat log, write one thing you wish you could change in the world.</a:t>
            </a:r>
            <a:endParaRPr sz="1200" i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900" y="102175"/>
            <a:ext cx="1815250" cy="114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85422" y="152400"/>
            <a:ext cx="2910828" cy="114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6">
            <a:alphaModFix/>
          </a:blip>
          <a:srcRect l="17498" t="2056"/>
          <a:stretch/>
        </p:blipFill>
        <p:spPr>
          <a:xfrm>
            <a:off x="2008852" y="1426913"/>
            <a:ext cx="5686826" cy="301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688075" y="146625"/>
            <a:ext cx="8178000" cy="8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latin typeface="Caveat"/>
                <a:ea typeface="Caveat"/>
                <a:cs typeface="Caveat"/>
                <a:sym typeface="Caveat"/>
              </a:rPr>
              <a:t>I’m Being Framed</a:t>
            </a:r>
            <a:endParaRPr sz="54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882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2"/>
          <p:cNvSpPr txBox="1"/>
          <p:nvPr/>
        </p:nvSpPr>
        <p:spPr>
          <a:xfrm>
            <a:off x="915675" y="1101450"/>
            <a:ext cx="8027700" cy="3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i="1">
                <a:solidFill>
                  <a:srgbClr val="EA118D"/>
                </a:solidFill>
                <a:latin typeface="Calibri"/>
                <a:ea typeface="Calibri"/>
                <a:cs typeface="Calibri"/>
                <a:sym typeface="Calibri"/>
              </a:rPr>
              <a:t>Activity:</a:t>
            </a:r>
            <a:r>
              <a:rPr lang="en" sz="17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Create a self-portrait collage by combining a picture of yourself with words you feels describes you.</a:t>
            </a:r>
            <a:endParaRPr sz="17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EA118D"/>
                </a:solidFill>
                <a:latin typeface="Calibri"/>
                <a:ea typeface="Calibri"/>
                <a:cs typeface="Calibri"/>
                <a:sym typeface="Calibri"/>
              </a:rPr>
              <a:t>SUPPLIES Needed</a:t>
            </a:r>
            <a:endParaRPr sz="1700" b="1">
              <a:solidFill>
                <a:srgbClr val="EA118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❖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Paper or Construction paper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❖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Picture of YOU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❖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1-2 old magazines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❖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Glue Stick or tape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❖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Scissors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❖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Marker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38203">
            <a:off x="4174300" y="2604100"/>
            <a:ext cx="2256450" cy="225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313239">
            <a:off x="6169916" y="1536126"/>
            <a:ext cx="2615230" cy="3597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>
            <a:spLocks noGrp="1"/>
          </p:cNvSpPr>
          <p:nvPr>
            <p:ph type="title"/>
          </p:nvPr>
        </p:nvSpPr>
        <p:spPr>
          <a:xfrm>
            <a:off x="688075" y="146625"/>
            <a:ext cx="8178000" cy="8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latin typeface="Caveat"/>
                <a:ea typeface="Caveat"/>
                <a:cs typeface="Caveat"/>
                <a:sym typeface="Caveat"/>
              </a:rPr>
              <a:t>I’m Being Framed- QUALITIES</a:t>
            </a:r>
            <a:endParaRPr sz="54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34" name="Google Shape;13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882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3"/>
          <p:cNvSpPr txBox="1"/>
          <p:nvPr/>
        </p:nvSpPr>
        <p:spPr>
          <a:xfrm>
            <a:off x="915675" y="1101450"/>
            <a:ext cx="8027700" cy="3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38205">
            <a:off x="7891275" y="3597597"/>
            <a:ext cx="1143980" cy="114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313238">
            <a:off x="7427262" y="1533279"/>
            <a:ext cx="1509949" cy="2076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3" descr="The qualities of an inspiring woman – adjectives of personality ...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51437" y="1101450"/>
            <a:ext cx="3251275" cy="406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882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853500" y="926675"/>
            <a:ext cx="3333000" cy="36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•On the right side of your screen, there is a control panel.  You should see a microphone, a video camera and a chat bubble.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•When we sing together, you will want to click on your microphone so it is green.  Then everyone will be able to hear you.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•If you have a webcam, clicking on it will let everyone else in the meeting see you too.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The Chat Log looks like a cartoon thought bubble…see it underlined in red?  You can type questions or comments into the chat log and everyone will be able to see what you write!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9875" y="1113750"/>
            <a:ext cx="4526701" cy="270270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1021975" y="168450"/>
            <a:ext cx="7378200" cy="5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EA118D"/>
                </a:solidFill>
              </a:rPr>
              <a:t>How will this Virtual Troop Meeting work? </a:t>
            </a:r>
            <a:endParaRPr sz="2400" b="1">
              <a:solidFill>
                <a:srgbClr val="EA118D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536325" y="130250"/>
            <a:ext cx="4834200" cy="14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EA118D"/>
                </a:solidFill>
              </a:rPr>
              <a:t>Girl Scout Promise </a:t>
            </a:r>
            <a:endParaRPr sz="4000" b="1">
              <a:solidFill>
                <a:srgbClr val="EA118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EA118D"/>
                </a:solidFill>
              </a:rPr>
              <a:t>and Law</a:t>
            </a:r>
            <a:endParaRPr sz="4000"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882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7350" y="1674150"/>
            <a:ext cx="3590757" cy="335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18800" y="431275"/>
            <a:ext cx="3657775" cy="452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654225" y="445025"/>
            <a:ext cx="8178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latin typeface="Caveat"/>
                <a:ea typeface="Caveat"/>
                <a:cs typeface="Caveat"/>
                <a:sym typeface="Caveat"/>
              </a:rPr>
              <a:t>AGENT of Change</a:t>
            </a:r>
            <a:endParaRPr sz="3200" b="1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623400" y="1162600"/>
            <a:ext cx="8520600" cy="38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week we will begin the process of getting to know one another.  You’ll also get to know a little about “</a:t>
            </a:r>
            <a:r>
              <a:rPr lang="en" sz="2100" b="1" i="1">
                <a:solidFill>
                  <a:srgbClr val="EA118D"/>
                </a:solidFill>
                <a:latin typeface="Calibri"/>
                <a:ea typeface="Calibri"/>
                <a:cs typeface="Calibri"/>
                <a:sym typeface="Calibri"/>
              </a:rPr>
              <a:t>power</a:t>
            </a:r>
            <a:r>
              <a:rPr lang="en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and how it can be used to create an “</a:t>
            </a:r>
            <a:r>
              <a:rPr lang="en" sz="2100" b="1" i="1">
                <a:solidFill>
                  <a:srgbClr val="EA118D"/>
                </a:solidFill>
                <a:latin typeface="Calibri"/>
                <a:ea typeface="Calibri"/>
                <a:cs typeface="Calibri"/>
                <a:sym typeface="Calibri"/>
              </a:rPr>
              <a:t>agent of change</a:t>
            </a:r>
            <a:r>
              <a:rPr lang="en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will begin to  discover your own values and individual “</a:t>
            </a:r>
            <a:r>
              <a:rPr lang="en" sz="2100" b="1" i="1">
                <a:solidFill>
                  <a:srgbClr val="EA118D"/>
                </a:solidFill>
                <a:latin typeface="Calibri"/>
                <a:ea typeface="Calibri"/>
                <a:cs typeface="Calibri"/>
                <a:sym typeface="Calibri"/>
              </a:rPr>
              <a:t>powers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882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 descr="Girl Scout fundraiser ideas | BigCrazyLif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5650" y="2749550"/>
            <a:ext cx="3896075" cy="218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699350" y="0"/>
            <a:ext cx="8178000" cy="8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latin typeface="Caveat"/>
                <a:ea typeface="Caveat"/>
                <a:cs typeface="Caveat"/>
                <a:sym typeface="Caveat"/>
              </a:rPr>
              <a:t>Welcome and Introductions </a:t>
            </a:r>
            <a:endParaRPr sz="56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882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8825" y="1156425"/>
            <a:ext cx="6559041" cy="375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688075" y="146625"/>
            <a:ext cx="8178000" cy="8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latin typeface="Caveat"/>
                <a:ea typeface="Caveat"/>
                <a:cs typeface="Caveat"/>
                <a:sym typeface="Caveat"/>
              </a:rPr>
              <a:t>The Power of One</a:t>
            </a:r>
            <a:endParaRPr sz="56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882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/>
          <p:nvPr/>
        </p:nvSpPr>
        <p:spPr>
          <a:xfrm>
            <a:off x="1470625" y="1546100"/>
            <a:ext cx="6612900" cy="17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222222"/>
                </a:solidFill>
                <a:highlight>
                  <a:srgbClr val="FFFFFF"/>
                </a:highlight>
              </a:rPr>
              <a:t>What does that mean?</a:t>
            </a:r>
            <a:endParaRPr sz="3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97" name="Google Shape;97;p18" descr="5 Smileys Thinking of You | Smiley Symbol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010904">
            <a:off x="885809" y="1247782"/>
            <a:ext cx="2020531" cy="2615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688075" y="106200"/>
            <a:ext cx="8178000" cy="8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latin typeface="Caveat"/>
                <a:ea typeface="Caveat"/>
                <a:cs typeface="Caveat"/>
                <a:sym typeface="Caveat"/>
              </a:rPr>
              <a:t>The Definition of POWER</a:t>
            </a:r>
            <a:endParaRPr sz="56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882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/>
          <p:nvPr/>
        </p:nvSpPr>
        <p:spPr>
          <a:xfrm>
            <a:off x="915350" y="1171050"/>
            <a:ext cx="8027700" cy="39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800" b="1">
                <a:solidFill>
                  <a:srgbClr val="222222"/>
                </a:solidFill>
                <a:highlight>
                  <a:srgbClr val="FFFFFF"/>
                </a:highlight>
              </a:rPr>
              <a:t>pow·er</a:t>
            </a:r>
            <a:endParaRPr sz="3800" b="1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50">
                <a:solidFill>
                  <a:srgbClr val="70757A"/>
                </a:solidFill>
                <a:highlight>
                  <a:srgbClr val="FFFFFF"/>
                </a:highlight>
              </a:rPr>
              <a:t>/ˈpou(ə)r/</a:t>
            </a:r>
            <a:endParaRPr sz="2350">
              <a:solidFill>
                <a:srgbClr val="70757A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00" i="1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i="1">
                <a:solidFill>
                  <a:srgbClr val="222222"/>
                </a:solidFill>
                <a:highlight>
                  <a:srgbClr val="FFFFFF"/>
                </a:highlight>
              </a:rPr>
              <a:t>noun</a:t>
            </a:r>
            <a:endParaRPr sz="1900" i="1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222222"/>
                </a:solidFill>
                <a:highlight>
                  <a:srgbClr val="FFFFFF"/>
                </a:highlight>
              </a:rPr>
              <a:t>the ability to do something or act in a particular way, especially as a faculty or quality.  "</a:t>
            </a:r>
            <a:r>
              <a:rPr lang="en" sz="1800" b="1">
                <a:solidFill>
                  <a:srgbClr val="222222"/>
                </a:solidFill>
                <a:highlight>
                  <a:srgbClr val="FFFFFF"/>
                </a:highlight>
              </a:rPr>
              <a:t>the power of</a:t>
            </a:r>
            <a:r>
              <a:rPr lang="en" sz="1800">
                <a:solidFill>
                  <a:srgbClr val="222222"/>
                </a:solidFill>
                <a:highlight>
                  <a:srgbClr val="FFFFFF"/>
                </a:highlight>
              </a:rPr>
              <a:t> speech"</a:t>
            </a: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.</a:t>
            </a:r>
            <a:endParaRPr sz="1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222222"/>
                </a:solidFill>
                <a:highlight>
                  <a:srgbClr val="FFFFFF"/>
                </a:highlight>
              </a:rPr>
              <a:t>the capacity or ability to direct or influence the behavior of others or the course of events. "</a:t>
            </a:r>
            <a:r>
              <a:rPr lang="en" sz="1700" b="1">
                <a:solidFill>
                  <a:srgbClr val="222222"/>
                </a:solidFill>
                <a:highlight>
                  <a:srgbClr val="FFFFFF"/>
                </a:highlight>
              </a:rPr>
              <a:t>she had me under her power</a:t>
            </a:r>
            <a:r>
              <a:rPr lang="en" sz="1700">
                <a:solidFill>
                  <a:srgbClr val="222222"/>
                </a:solidFill>
                <a:highlight>
                  <a:srgbClr val="FFFFFF"/>
                </a:highlight>
              </a:rPr>
              <a:t>"</a:t>
            </a:r>
            <a:endParaRPr sz="17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688075" y="146625"/>
            <a:ext cx="8178000" cy="11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latin typeface="Caveat"/>
                <a:ea typeface="Caveat"/>
                <a:cs typeface="Caveat"/>
                <a:sym typeface="Caveat"/>
              </a:rPr>
              <a:t>POWER Activity</a:t>
            </a:r>
            <a:endParaRPr sz="56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882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0"/>
          <p:cNvSpPr txBox="1"/>
          <p:nvPr/>
        </p:nvSpPr>
        <p:spPr>
          <a:xfrm>
            <a:off x="937775" y="1606700"/>
            <a:ext cx="8027700" cy="31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Materials Needed</a:t>
            </a:r>
            <a:endParaRPr sz="1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Paper (any kind)</a:t>
            </a:r>
            <a:endParaRPr sz="1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Pencil or Pen</a:t>
            </a:r>
            <a:endParaRPr sz="1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>
                <a:solidFill>
                  <a:srgbClr val="EA118D"/>
                </a:solidFill>
                <a:latin typeface="Calibri"/>
                <a:ea typeface="Calibri"/>
                <a:cs typeface="Calibri"/>
                <a:sym typeface="Calibri"/>
              </a:rPr>
              <a:t>Write down a way or two that you’ve shown </a:t>
            </a:r>
            <a:endParaRPr sz="1900" b="1">
              <a:solidFill>
                <a:srgbClr val="EA118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>
                <a:solidFill>
                  <a:srgbClr val="EA118D"/>
                </a:solidFill>
                <a:latin typeface="Calibri"/>
                <a:ea typeface="Calibri"/>
                <a:cs typeface="Calibri"/>
                <a:sym typeface="Calibri"/>
              </a:rPr>
              <a:t>your power.</a:t>
            </a:r>
            <a:endParaRPr sz="1900" b="1">
              <a:solidFill>
                <a:srgbClr val="EA118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2" name="Google Shape;112;p20" descr="Girl power Wall Mural • Pixers® - We live to chang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44265">
            <a:off x="5670350" y="1715179"/>
            <a:ext cx="2787625" cy="278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688075" y="146625"/>
            <a:ext cx="8178000" cy="8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latin typeface="Caveat"/>
                <a:ea typeface="Caveat"/>
                <a:cs typeface="Caveat"/>
                <a:sym typeface="Caveat"/>
              </a:rPr>
              <a:t>The Meaning of “Me to the MAX”</a:t>
            </a:r>
            <a:endParaRPr sz="54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882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1"/>
          <p:cNvSpPr txBox="1"/>
          <p:nvPr/>
        </p:nvSpPr>
        <p:spPr>
          <a:xfrm>
            <a:off x="895150" y="1605575"/>
            <a:ext cx="8027700" cy="3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takes </a:t>
            </a:r>
            <a:r>
              <a:rPr lang="en" sz="2300" i="1">
                <a:solidFill>
                  <a:srgbClr val="EA118D"/>
                </a:solidFill>
                <a:latin typeface="Impact"/>
                <a:ea typeface="Impact"/>
                <a:cs typeface="Impact"/>
                <a:sym typeface="Impact"/>
              </a:rPr>
              <a:t>strength</a:t>
            </a:r>
            <a:r>
              <a:rPr lang="en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2300" i="1">
                <a:solidFill>
                  <a:srgbClr val="EA118D"/>
                </a:solidFill>
                <a:latin typeface="Impact"/>
                <a:ea typeface="Impact"/>
                <a:cs typeface="Impact"/>
                <a:sym typeface="Impact"/>
              </a:rPr>
              <a:t>skill</a:t>
            </a:r>
            <a:r>
              <a:rPr lang="en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2300" i="1">
                <a:solidFill>
                  <a:srgbClr val="EA118D"/>
                </a:solidFill>
                <a:latin typeface="Impact"/>
                <a:ea typeface="Impact"/>
                <a:cs typeface="Impact"/>
                <a:sym typeface="Impact"/>
              </a:rPr>
              <a:t>know-how</a:t>
            </a:r>
            <a:r>
              <a:rPr lang="en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2300" i="1">
                <a:solidFill>
                  <a:srgbClr val="EA118D"/>
                </a:solidFill>
                <a:latin typeface="Impact"/>
                <a:ea typeface="Impact"/>
                <a:cs typeface="Impact"/>
                <a:sym typeface="Impact"/>
              </a:rPr>
              <a:t>patience</a:t>
            </a:r>
            <a:r>
              <a:rPr lang="en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hundreds of different qualities to do something </a:t>
            </a:r>
            <a:r>
              <a:rPr lang="en" sz="23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en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can be proud of. We are going to </a:t>
            </a:r>
            <a:r>
              <a:rPr lang="en" sz="2300" i="1">
                <a:solidFill>
                  <a:srgbClr val="EA118D"/>
                </a:solidFill>
                <a:latin typeface="Impact"/>
                <a:ea typeface="Impact"/>
                <a:cs typeface="Impact"/>
                <a:sym typeface="Impact"/>
              </a:rPr>
              <a:t>discover</a:t>
            </a:r>
            <a:r>
              <a:rPr lang="en" sz="2300">
                <a:solidFill>
                  <a:srgbClr val="EA118D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 everyone has a special blend of qualities that makes </a:t>
            </a:r>
            <a:r>
              <a:rPr lang="en" sz="23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en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special, unique.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D7EA733104BB40A77AEA93BD416F9F" ma:contentTypeVersion="4" ma:contentTypeDescription="Create a new document." ma:contentTypeScope="" ma:versionID="7d2cb5333a3a52b6375808c89b4f58e6">
  <xsd:schema xmlns:xsd="http://www.w3.org/2001/XMLSchema" xmlns:xs="http://www.w3.org/2001/XMLSchema" xmlns:p="http://schemas.microsoft.com/office/2006/metadata/properties" xmlns:ns2="f4b8de50-d29d-4b94-a6f0-7dc090518d73" targetNamespace="http://schemas.microsoft.com/office/2006/metadata/properties" ma:root="true" ma:fieldsID="6dcefb635a1c187ac23381f7d84b0d50" ns2:_="">
    <xsd:import namespace="f4b8de50-d29d-4b94-a6f0-7dc090518d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b8de50-d29d-4b94-a6f0-7dc090518d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29873CF-DE69-40AA-80EC-EE362326F4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7A51CD-1B86-4A38-AA4D-9B1C8075C211}">
  <ds:schemaRefs>
    <ds:schemaRef ds:uri="f4b8de50-d29d-4b94-a6f0-7dc090518d7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A57603D-4488-4D91-97E7-EC7736F0D47A}">
  <ds:schemaRefs>
    <ds:schemaRef ds:uri="f4b8de50-d29d-4b94-a6f0-7dc090518d7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11</Slides>
  <Notes>11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Simple Light</vt:lpstr>
      <vt:lpstr>PowerPoint Presentation</vt:lpstr>
      <vt:lpstr>PowerPoint Presentation</vt:lpstr>
      <vt:lpstr>Girl Scout Promise  and Law</vt:lpstr>
      <vt:lpstr>AGENT of Change</vt:lpstr>
      <vt:lpstr>Welcome and Introductions </vt:lpstr>
      <vt:lpstr>The Power of One</vt:lpstr>
      <vt:lpstr>The Definition of POWER</vt:lpstr>
      <vt:lpstr>POWER Activity</vt:lpstr>
      <vt:lpstr>The Meaning of “Me to the MAX”</vt:lpstr>
      <vt:lpstr>I’m Being Framed</vt:lpstr>
      <vt:lpstr>I’m Being Framed- QUALITIES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</cp:revision>
  <dcterms:modified xsi:type="dcterms:W3CDTF">2020-05-12T14:41:13Z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0x0101002AD7EA733104BB40A77AEA93BD416F9F</vt:lpwstr>
  </property>
</Properties>
</file>